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6095999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PPT-3</a:t>
            </a:r>
            <a:br>
              <a:rPr lang="en-US" sz="6000" dirty="0" smtClean="0">
                <a:solidFill>
                  <a:srgbClr val="FF0000"/>
                </a:solidFill>
              </a:rPr>
            </a:br>
            <a:r>
              <a:rPr lang="en-US" sz="6000" dirty="0">
                <a:solidFill>
                  <a:srgbClr val="FF0000"/>
                </a:solidFill>
              </a:rPr>
              <a:t>Class 9</a:t>
            </a:r>
            <a:br>
              <a:rPr lang="en-US" sz="6000" dirty="0">
                <a:solidFill>
                  <a:srgbClr val="FF0000"/>
                </a:solidFill>
              </a:rPr>
            </a:br>
            <a:r>
              <a:rPr lang="en-US" sz="6000" dirty="0">
                <a:solidFill>
                  <a:srgbClr val="FF0000"/>
                </a:solidFill>
              </a:rPr>
              <a:t>Civics</a:t>
            </a:r>
            <a:br>
              <a:rPr lang="en-US" sz="6000" dirty="0">
                <a:solidFill>
                  <a:srgbClr val="FF0000"/>
                </a:solidFill>
              </a:rPr>
            </a:br>
            <a:r>
              <a:rPr lang="en-US" sz="6000" dirty="0">
                <a:solidFill>
                  <a:srgbClr val="FF0000"/>
                </a:solidFill>
              </a:rPr>
              <a:t>Chapter 3 - Electoral Politics</a:t>
            </a:r>
            <a:br>
              <a:rPr lang="en-US" sz="6000" dirty="0">
                <a:solidFill>
                  <a:srgbClr val="FF0000"/>
                </a:solidFill>
              </a:rPr>
            </a:b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371600" y="6553199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693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86"/>
            <a:ext cx="9155908" cy="6864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313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6" y="0"/>
            <a:ext cx="900862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6966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599" y="2236787"/>
            <a:ext cx="3733801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5200" y="3886200"/>
            <a:ext cx="31242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6349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553803" cy="716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6376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725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364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52400"/>
            <a:ext cx="9350531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253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725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497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3" y="-152400"/>
            <a:ext cx="914725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600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0"/>
            <a:ext cx="914725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7886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243"/>
            <a:ext cx="9296400" cy="6969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933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52400"/>
            <a:ext cx="914725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398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</Words>
  <Application>Microsoft Office PowerPoint</Application>
  <PresentationFormat>On-screen Show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PPT-3 Class 9 Civics Chapter 3 - Electoral Politics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VELANKANNI MATHAVU</dc:creator>
  <cp:lastModifiedBy>VELANKANNI MATHAVU</cp:lastModifiedBy>
  <cp:revision>2</cp:revision>
  <dcterms:created xsi:type="dcterms:W3CDTF">2006-08-16T00:00:00Z</dcterms:created>
  <dcterms:modified xsi:type="dcterms:W3CDTF">2020-10-11T10:38:18Z</dcterms:modified>
</cp:coreProperties>
</file>